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84" r:id="rId4"/>
    <p:sldId id="269" r:id="rId5"/>
    <p:sldId id="270" r:id="rId6"/>
    <p:sldId id="285" r:id="rId7"/>
    <p:sldId id="286" r:id="rId8"/>
    <p:sldId id="287" r:id="rId9"/>
    <p:sldId id="288" r:id="rId10"/>
    <p:sldId id="289" r:id="rId11"/>
    <p:sldId id="271" r:id="rId12"/>
    <p:sldId id="272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73" r:id="rId23"/>
    <p:sldId id="299" r:id="rId24"/>
    <p:sldId id="300" r:id="rId25"/>
    <p:sldId id="301" r:id="rId26"/>
    <p:sldId id="302" r:id="rId27"/>
    <p:sldId id="303" r:id="rId28"/>
    <p:sldId id="276" r:id="rId29"/>
    <p:sldId id="28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6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586"/>
  </p:normalViewPr>
  <p:slideViewPr>
    <p:cSldViewPr snapToGrid="0" snapToObjects="1">
      <p:cViewPr varScale="1">
        <p:scale>
          <a:sx n="59" d="100"/>
          <a:sy n="59" d="100"/>
        </p:scale>
        <p:origin x="90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7EC1-216A-434D-867B-F4DA5E03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5037" y="2737610"/>
            <a:ext cx="9109743" cy="628494"/>
          </a:xfrm>
        </p:spPr>
        <p:txBody>
          <a:bodyPr>
            <a:normAutofit/>
          </a:bodyPr>
          <a:lstStyle/>
          <a:p>
            <a:r>
              <a:rPr lang="en-IE" sz="3200" dirty="0">
                <a:latin typeface="Times" panose="02020603050405020304" pitchFamily="18" charset="0"/>
                <a:cs typeface="Times" panose="02020603050405020304" pitchFamily="18" charset="0"/>
              </a:rPr>
              <a:t>REQUIREMENT ANALYSIS &amp; DESIGN (RAD)</a:t>
            </a:r>
            <a:endParaRPr lang="en-US" sz="3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417EC1-216A-434D-867B-F4DA5E037D56}"/>
              </a:ext>
            </a:extLst>
          </p:cNvPr>
          <p:cNvSpPr txBox="1">
            <a:spLocks/>
          </p:cNvSpPr>
          <p:nvPr/>
        </p:nvSpPr>
        <p:spPr>
          <a:xfrm>
            <a:off x="2315037" y="1327759"/>
            <a:ext cx="7680734" cy="366968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42365" y="88436"/>
            <a:ext cx="95824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GENERAL CONFEDERATION OF LABOR OF VIETNAM </a:t>
            </a:r>
          </a:p>
          <a:p>
            <a:pPr algn="ctr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TON DUC THANG UNIVERSITY </a:t>
            </a:r>
          </a:p>
          <a:p>
            <a:pPr algn="ctr"/>
            <a:r>
              <a:rPr lang="en-US" sz="2600" b="1" dirty="0">
                <a:latin typeface="Times" panose="02020603050405020304" pitchFamily="18" charset="0"/>
                <a:cs typeface="Times" panose="02020603050405020304" pitchFamily="18" charset="0"/>
              </a:rPr>
              <a:t>FACULTY OF INFORMATION TECHNOLOGY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81" y="1551890"/>
            <a:ext cx="1835377" cy="1014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4319" y="4100102"/>
            <a:ext cx="10858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Times" panose="02020603050405020304" pitchFamily="18" charset="0"/>
                <a:cs typeface="Times" panose="02020603050405020304" pitchFamily="18" charset="0"/>
              </a:rPr>
              <a:t>JEWELRY ONLINE SALES SYSTEM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90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Edit account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A298F-5D6E-40B4-9B77-B13CCB092C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1961571"/>
            <a:ext cx="5192486" cy="34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7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820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Use case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238325"/>
            <a:ext cx="9667635" cy="2421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There are 14 top level use cases: View products, Client Register, Edit account, Make Purchase, Checkout, Report, Product Management, Login, Authentication, Register account, Payment Management, Staff Management, Review feedback, Order Management.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add product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3FE62-66A3-4EBD-AC6C-2546465BE4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39" y="688932"/>
            <a:ext cx="5791835" cy="54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delete product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D62CA-7484-4841-8E20-BCD521FB26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1" y="688932"/>
            <a:ext cx="5791835" cy="53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88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82481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update product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BA89C-82D4-4C95-B507-E831A088EB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4" y="688932"/>
            <a:ext cx="5399631" cy="5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5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add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76864-7764-4912-8D57-687630FBBD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688932"/>
            <a:ext cx="5317989" cy="53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0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delete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6B5AE-7771-408E-A211-51BA42F5FF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0" y="688932"/>
            <a:ext cx="5791835" cy="53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5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22235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update staff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86553-E018-4EC4-9CE2-8B26B6D730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5" y="688932"/>
            <a:ext cx="4342357" cy="52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9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322235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add to shopping cart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48F26-95C5-4B5C-942A-488B70F2A9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23" y="688932"/>
            <a:ext cx="5591810" cy="52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48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45656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purchase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CF159-4B7C-4D2E-A89A-270F3BAB1C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1" y="688932"/>
            <a:ext cx="4339077" cy="53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212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173009"/>
            <a:ext cx="9667635" cy="302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Shopping has long been considered a recreational activity by many. Shopping online is no exception. The goal of this application is to develop a web based on interface for online retailers. The system would be easy to use and hence make the shopping experience pleasant for the users.</a:t>
            </a:r>
          </a:p>
        </p:txBody>
      </p:sp>
    </p:spTree>
    <p:extLst>
      <p:ext uri="{BB962C8B-B14F-4D97-AF65-F5344CB8AC3E}">
        <p14:creationId xmlns:p14="http://schemas.microsoft.com/office/powerpoint/2010/main" val="3963554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login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6D923-C6C3-4D0A-B466-9106DBF33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6" y="688932"/>
            <a:ext cx="5791835" cy="53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8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297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E155-53E5-43F8-B53E-B847A9E75B9A}"/>
              </a:ext>
            </a:extLst>
          </p:cNvPr>
          <p:cNvSpPr/>
          <p:nvPr/>
        </p:nvSpPr>
        <p:spPr>
          <a:xfrm>
            <a:off x="1435794" y="2584728"/>
            <a:ext cx="27318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r>
              <a:rPr lang="en-IE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 register</a:t>
            </a:r>
            <a:endParaRPr lang="en-US" sz="2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51D73-67E3-4E3A-B02B-958C84B884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3" y="688932"/>
            <a:ext cx="6348482" cy="53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42883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customer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F6F45-1D8C-4FF8-A011-FD2C73CE01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0"/>
            <a:ext cx="4493395" cy="60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37128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clerk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2293C-2A84-4A9A-B4A8-AB82252745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5" y="-1"/>
            <a:ext cx="4712772" cy="60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6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107479"/>
            <a:ext cx="294503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Shop Owner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4C0BE-D5A2-4D46-BCFD-9C29C96F00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7" y="0"/>
            <a:ext cx="5791835" cy="60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613666"/>
            <a:ext cx="302839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Search product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FB41F-29BC-476E-8C0B-9BE223A7C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077460" cy="60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9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287090"/>
            <a:ext cx="302839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Add to shopping cart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E8206-BE50-4A4B-A338-6C4434C863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5038347" cy="60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3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00CF0-D0C3-444B-ACD1-367338B53770}"/>
              </a:ext>
            </a:extLst>
          </p:cNvPr>
          <p:cNvSpPr/>
          <p:nvPr/>
        </p:nvSpPr>
        <p:spPr>
          <a:xfrm>
            <a:off x="1435794" y="3287090"/>
            <a:ext cx="42883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Activity diagram for purchase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AF1B3-6B48-4244-B363-37920FC03B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2" y="0"/>
            <a:ext cx="4105275" cy="60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7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2614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013A4-488E-4F46-9E45-21F650CF1F10}"/>
              </a:ext>
            </a:extLst>
          </p:cNvPr>
          <p:cNvSpPr/>
          <p:nvPr/>
        </p:nvSpPr>
        <p:spPr>
          <a:xfrm>
            <a:off x="1435794" y="3191626"/>
            <a:ext cx="265008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Class diagram for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Jewelry online</a:t>
            </a:r>
          </a:p>
          <a:p>
            <a:r>
              <a:rPr lang="en-US" sz="2600" b="1" i="1" dirty="0">
                <a:latin typeface="Times New Roman" panose="02020603050405020304" pitchFamily="18" charset="0"/>
              </a:rPr>
              <a:t> shopping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33C5C-454C-4327-8DE3-8B6D90971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1" y="688932"/>
            <a:ext cx="6395675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8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8435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Grid View page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A97FC-6961-4728-BFB8-C311D05B0F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4" y="1946378"/>
            <a:ext cx="5791835" cy="3175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B41B9-E2E3-4425-BA26-B9872F80C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81" y="1946378"/>
            <a:ext cx="5791835" cy="31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173009"/>
            <a:ext cx="96676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Web Customer: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	New Customer: will be an official customer and can order after successful registration.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Register Customer: customers registered as official members and are allowed to place orders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Shop Owner: perform product management and have the right to add, delete, edit that related to the staffs as well as he can register account and review report of clerk</a:t>
            </a:r>
          </a:p>
        </p:txBody>
      </p:sp>
    </p:spTree>
    <p:extLst>
      <p:ext uri="{BB962C8B-B14F-4D97-AF65-F5344CB8AC3E}">
        <p14:creationId xmlns:p14="http://schemas.microsoft.com/office/powerpoint/2010/main" val="1198877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41569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Left Sidebar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A7D72-E3DA-4980-8256-B3CC916AA3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46378"/>
            <a:ext cx="5791835" cy="3156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8BA50-7F3C-4B37-81BF-3B4387F74B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20" y="1946378"/>
            <a:ext cx="5791835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2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329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Blog List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33D4D0-438B-4C93-9745-E759D1581F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41830"/>
            <a:ext cx="5791835" cy="29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3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51179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Detail’s Blog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CB289-4798-4F6A-BC39-9BA46E0CB9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85603"/>
            <a:ext cx="5791835" cy="31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1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89965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 Grid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98271-CC0B-40DC-A6BA-C8FA9FF536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46378"/>
            <a:ext cx="5791835" cy="317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45C00-9D1A-4AE0-A0B1-E1B9EE9ECD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20" y="1946379"/>
            <a:ext cx="5791835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1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890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 List View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17F52-958B-48CE-9137-AEBB79C885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" y="1938123"/>
            <a:ext cx="5791835" cy="3183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CA507D-195B-430E-A9CB-E3094CAD0C6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80" y="1938124"/>
            <a:ext cx="5791835" cy="3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592800" y="5356181"/>
            <a:ext cx="3006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About Us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87820-EC0B-4815-85C3-BAEF5904FD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45639"/>
            <a:ext cx="6123532" cy="32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2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676882" y="5356181"/>
            <a:ext cx="28055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Contact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AF4B3-C613-4089-B9EA-3E401644FF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3" y="1925685"/>
            <a:ext cx="5791835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886939" y="5356181"/>
            <a:ext cx="2385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FAQ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B118D-281A-42F6-8D88-0613FF4987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53" y="2012410"/>
            <a:ext cx="5791835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76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3822780" y="5356181"/>
            <a:ext cx="45464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Sale Product Details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F1BD0-52A2-4399-AC94-4267E223B9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2046881"/>
            <a:ext cx="5791835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4012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Detail Product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84049-396A-47A5-A01E-29B05CF63D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904365"/>
            <a:ext cx="5927589" cy="327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6EB81-FD15-4E76-A809-00735BAE62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14" y="1904366"/>
            <a:ext cx="5791835" cy="32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0C5A9-904B-450A-8625-A692A27AC56F}"/>
              </a:ext>
            </a:extLst>
          </p:cNvPr>
          <p:cNvSpPr/>
          <p:nvPr/>
        </p:nvSpPr>
        <p:spPr>
          <a:xfrm>
            <a:off x="1435793" y="2238325"/>
            <a:ext cx="96676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Clerk: has function as sales, payment and product management after measuring the report every day to the shop owner.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Credit Payment Service: provide payment services to the store by credit card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PayPal: provide payment services to the store by </a:t>
            </a:r>
            <a:r>
              <a:rPr lang="en-US" sz="2600" dirty="0" err="1">
                <a:latin typeface="Times" panose="02020603050405020304" pitchFamily="18" charset="0"/>
                <a:cs typeface="Times" panose="02020603050405020304" pitchFamily="18" charset="0"/>
              </a:rPr>
              <a:t>Paypal</a:t>
            </a: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IE" sz="2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&lt;&lt;Service&gt;&gt;Authentication: this is a service use to authenticate the credentials, usually account names and passwords of customer.</a:t>
            </a:r>
          </a:p>
        </p:txBody>
      </p:sp>
    </p:spTree>
    <p:extLst>
      <p:ext uri="{BB962C8B-B14F-4D97-AF65-F5344CB8AC3E}">
        <p14:creationId xmlns:p14="http://schemas.microsoft.com/office/powerpoint/2010/main" val="934428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172304" y="5356181"/>
            <a:ext cx="374333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Shopping Cart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B780E-2758-4669-99C3-7ED3205B8B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016351"/>
            <a:ext cx="5791835" cy="318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D69F4-15F4-4417-8363-09C70FA0E5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93" y="2020795"/>
            <a:ext cx="5791835" cy="31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481099" y="5356181"/>
            <a:ext cx="30460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Checkout page</a:t>
            </a:r>
            <a:endParaRPr lang="en-IE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1E57-CDFB-409F-8274-B061595CD1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" y="1946378"/>
            <a:ext cx="5791835" cy="315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4E23-CB1B-4746-AB6C-95F38EEE9E3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84" y="1946378"/>
            <a:ext cx="5791835" cy="31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3914954" y="5356591"/>
            <a:ext cx="4362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Login and Register page</a:t>
            </a:r>
            <a:endParaRPr lang="en-IE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2F0D8-82F0-4D91-A670-C2E73DE680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20287"/>
            <a:ext cx="5992904" cy="33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2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71EBD-02AF-43ED-97B6-E38644947A93}"/>
              </a:ext>
            </a:extLst>
          </p:cNvPr>
          <p:cNvSpPr/>
          <p:nvPr/>
        </p:nvSpPr>
        <p:spPr>
          <a:xfrm>
            <a:off x="4841490" y="5402782"/>
            <a:ext cx="25090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UI of Error page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05ED7-589F-45DD-90B6-3AAF3E6F0C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82" y="1922509"/>
            <a:ext cx="6041889" cy="33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6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7298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CONCLUSIONS/RECOMMENDATIONS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0E7E4-9B47-4599-AEEE-362D6B71FE47}"/>
              </a:ext>
            </a:extLst>
          </p:cNvPr>
          <p:cNvSpPr/>
          <p:nvPr/>
        </p:nvSpPr>
        <p:spPr>
          <a:xfrm>
            <a:off x="1435793" y="1944403"/>
            <a:ext cx="96676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This sale system is just a functional process without complicated process so far.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The identified actors play an important role to the full functioning of the business.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The output product seems to satisfy all users but will certainly have to wait for the real consequences that the new system can produce. This project has been made user-friendly using basic images that allow users to interact easily with the database.</a:t>
            </a:r>
          </a:p>
          <a:p>
            <a:pPr lvl="0"/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    Finally, we would like to thank everyone who supported us in completing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99948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96548" y="2967335"/>
            <a:ext cx="6798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89598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BF6BC-38F7-4A83-97EE-0DB1B9D417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2" y="688932"/>
            <a:ext cx="6281374" cy="5387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675050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the use case diagram for Jewelry online sales system.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12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675050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View products.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F12A2-405D-49ED-AF45-41AB08CB8E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6" y="688932"/>
            <a:ext cx="6199731" cy="5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57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Product Management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DA372-78F6-49B3-A331-6766BA3DA5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2" y="1944407"/>
            <a:ext cx="6314590" cy="363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4" y="2189335"/>
            <a:ext cx="3320388" cy="18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Staff Management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80912-2147-4AF7-BC5C-7C8BD6817B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17" y="1955347"/>
            <a:ext cx="6104482" cy="36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3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5854" cy="688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5794" y="1127435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F3DF1-0CA0-4166-97C6-EFD70816199F}"/>
              </a:ext>
            </a:extLst>
          </p:cNvPr>
          <p:cNvSpPr/>
          <p:nvPr/>
        </p:nvSpPr>
        <p:spPr>
          <a:xfrm>
            <a:off x="1435793" y="2189335"/>
            <a:ext cx="3446449" cy="122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" panose="02020603050405020304" pitchFamily="18" charset="0"/>
                <a:cs typeface="Times" panose="02020603050405020304" pitchFamily="18" charset="0"/>
              </a:rPr>
              <a:t>This is sub use case diagram for Checkout</a:t>
            </a:r>
            <a:endParaRPr lang="en-IE" sz="2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AF5BC-E13C-4A0C-A47E-2516AF3942D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43" y="1960729"/>
            <a:ext cx="7135586" cy="34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4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358</TotalTime>
  <Words>679</Words>
  <Application>Microsoft Office PowerPoint</Application>
  <PresentationFormat>Widescreen</PresentationFormat>
  <Paragraphs>115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Gill Sans MT</vt:lpstr>
      <vt:lpstr>Times</vt:lpstr>
      <vt:lpstr>Times New Roman</vt:lpstr>
      <vt:lpstr>Wingdings</vt:lpstr>
      <vt:lpstr>Gallery</vt:lpstr>
      <vt:lpstr>REQUIREMENT ANALYSIS &amp; DESIGN (RAD)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Microsoft Office User</dc:creator>
  <cp:lastModifiedBy>Nguyen Hai</cp:lastModifiedBy>
  <cp:revision>113</cp:revision>
  <dcterms:created xsi:type="dcterms:W3CDTF">2019-05-05T00:07:42Z</dcterms:created>
  <dcterms:modified xsi:type="dcterms:W3CDTF">2019-12-03T03:34:46Z</dcterms:modified>
</cp:coreProperties>
</file>